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5" autoAdjust="0"/>
  </p:normalViewPr>
  <p:slideViewPr>
    <p:cSldViewPr>
      <p:cViewPr varScale="1">
        <p:scale>
          <a:sx n="51" d="100"/>
          <a:sy n="51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videofilmy-po-obj-dlya-detey-skachat-besplatno-89690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916832"/>
            <a:ext cx="9835777" cy="3426372"/>
          </a:xfrm>
          <a:prstGeom prst="rect">
            <a:avLst/>
          </a:prstGeom>
          <a:noFill/>
        </p:spPr>
      </p:pic>
      <p:pic>
        <p:nvPicPr>
          <p:cNvPr id="1027" name="Picture 3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9906000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videofilmy-po-obj-dlya-detey-skachat-besplatno-89690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534" y="1700808"/>
            <a:ext cx="9998534" cy="37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Консультация для родителей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«Безопасность вашего ребенка»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94928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 воспитатель: Л. С. </a:t>
            </a:r>
            <a:r>
              <a:rPr lang="ru-RU" sz="2400" dirty="0" err="1" smtClean="0"/>
              <a:t>Рагимханова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06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-252536" y="89485"/>
            <a:ext cx="9721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Главное преимущество дошкольников в обучении личной безопасности состоит в том, что дети данного возраста выполняют четко сформулированную инструкцию родителей в связи с возрастными особенностями. Необходимо выделить правила поведения, которые дети будут выполнять, так как от этого зависят их здоровье и безопасность. Эти правила следует подробно разъяснить детям, а затем следить за их выполнением. 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Задача взрослых состоит не только в том, чтобы оберегать и защищать ребёнка, но и в том, чтобы подготовить его к встрече с различными сложными, а порой опасными жизненными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ситуациями.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Ребенок должен знать информацию о себе: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 имя, фамилию, адрес и номер телефона.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24544" y="260648"/>
            <a:ext cx="55446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Предметы домашнего быта,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которые являются источниками потенциальной опасности для детей, делятся на три группы: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предметы, которыми категорически запрещается пользоваться (спички, газовые плиты, розетки, включенные электроприборы);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предметы, с которыми, в зависимости от возраста детей, нужно научиться правильно обращаться (иголка, ножницы, нож);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предметы, которые взрослые должны хранить в недоступных для детей местах (бытовая химия, лекарства, спиртные напитки, сигареты, режуще-колющие инструменты).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img5.jpg"/>
          <p:cNvPicPr>
            <a:picLocks noChangeAspect="1" noChangeArrowheads="1"/>
          </p:cNvPicPr>
          <p:nvPr/>
        </p:nvPicPr>
        <p:blipFill>
          <a:blip r:embed="rId3" cstate="print"/>
          <a:srcRect l="49212" t="13650" r="1963" b="2351"/>
          <a:stretch>
            <a:fillRect/>
          </a:stretch>
        </p:blipFill>
        <p:spPr bwMode="auto">
          <a:xfrm>
            <a:off x="5076056" y="332656"/>
            <a:ext cx="446449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52536" y="188640"/>
            <a:ext cx="9793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возникновении пожара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 отсутствии взрослых - ребенку важно знать следующее: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не прятаться под стол, в шкаф или под кровать (пожарные могут сразу не заметить ребенка и могут не успеть его спасти);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по возможности выбежать на балкон или выглянуть в окно и кричать о помощи.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Готовя своего ребенка самостоятельно ходить в школу или кататься на велосипеде во дворе дома, вы должны обойти с ним весь двор, отмечая потенциально опасные места.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Заключите договор с ребенком, согласно которому он будет двигаться только по согласованному с вами безопасному маршруту, не будет срезать путь, особенно на пустынных участках. Этот договор - основа уличной безопасности.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admin\Desktop\77020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6336704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96552" y="1"/>
            <a:ext cx="102251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Ребенок должен запомнить следующие правила.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1.Не выходить на улицу без взрослых.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2.Не играть на тротуаре около проезжей части.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3.Переходить дорогу только по пешеходному переходу на зеленый сигнал светофора.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4.Ездить на велосипеде в городе только там, где нет автомобилей.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5.Маленькие дети должны кататься на велосипеде только в присутствии взрослых, детям старшего дошкольного возраста даже в присутствии взрослых не следует ездить на велосипеде по тротуару, так как они могут мешать пешеходам, могут наехать на маленького ребенка, сбить пожилого человека, толкнуть коляску с малышом.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6.Быть внимательным, но не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сверх осторожным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и не трусливым.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7.Хорошо знать ориентиры в районе своего дома.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8.Ходить по середине тротуара, не приближаясь к кустам и дверям, особенно заброшенных домов.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9.Знать все безопасные места, где можно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укрыться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и получить помощь.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10.Не привлекать к себе внимания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манерой поведения.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96551" y="0"/>
            <a:ext cx="99371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"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Безопасность на дорогах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Переходить улицу можно только по пешеходным переходам. Они обозначаются специальным знаком « Пешеходный переход»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Если нет подземного перехода, ты должен пользоваться переходом со светофором.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Вне населенных пунктов детям разрешается идти только с взрослыми по краю навстречу машинам.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Ни в коем случае нельзя выбегать на дорогу. Перед дорогой надо остановиться.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Нельзя играть на проезжей части дороги и на тротуаре.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Безопаснее всего переходить улицу с группой с группой пешеходов.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 движении автомобиля: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приучайте детей сидеть в автомобиле только на заднем сиденье; не разрешайте сидеть рядом с водителем, если переднее сиденье не оборудовано детским креслом;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не разрешайте малолетнему ребенку во время движения стоять на заднем сиденье: при столкновении или внезапной остановке он может перелететь через спинку сиденья и удариться о переднее стекло;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не разрешайте детям находиться в автомобиле без присмотра.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admin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4649472"/>
            <a:ext cx="3744416" cy="2208528"/>
          </a:xfrm>
          <a:prstGeom prst="rect">
            <a:avLst/>
          </a:prstGeom>
          <a:noFill/>
        </p:spPr>
      </p:pic>
      <p:pic>
        <p:nvPicPr>
          <p:cNvPr id="6149" name="Picture 5" descr="C:\Users\admin\Desktop\299807db8b08ae008c23265e838e2b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6669"/>
            <a:ext cx="4860032" cy="228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52536" y="0"/>
            <a:ext cx="97210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Ваш ребенок должен знать: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дорогу выходить нельзя;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дорогу можно переходить только с взрослыми, держась за руку взрослого;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переходить дорогу надо по переходу спокойным шагом;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пешеходы — это люди, которые идут по улице;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для того чтобы был порядок на дороге, чтобы не было аварий, чтобы пешеход не попал под машину, надо подчинятся светофору: красный свет — движенья нет, желтый свет — внимание, а зеленый говорит: «Проходи путь открыт»;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машины бывают разные (грузовые, легковые); это транспорт. Машинами управляют водители. Для транспорта предназначено шоссе (дорога). Когда мы едем в транспорте, нас называют пассажирами. Во время езды в транспорте нельзя высовываться из окна.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admin\Desktop\da1034bc1e6a35754e4fd61d9324981b.jpeg"/>
          <p:cNvPicPr>
            <a:picLocks noChangeAspect="1" noChangeArrowheads="1"/>
          </p:cNvPicPr>
          <p:nvPr/>
        </p:nvPicPr>
        <p:blipFill>
          <a:blip r:embed="rId3" cstate="print"/>
          <a:srcRect t="14817" b="6158"/>
          <a:stretch>
            <a:fillRect/>
          </a:stretch>
        </p:blipFill>
        <p:spPr bwMode="auto">
          <a:xfrm>
            <a:off x="1331640" y="3356992"/>
            <a:ext cx="6463482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0006-006-CHrezvychajnye-situatsii-prirodnogo-i-tekhnogennogo-kharak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  <p:pic>
        <p:nvPicPr>
          <p:cNvPr id="8195" name="Picture 3" descr="C:\Users\admin\Desktop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8650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2020-09-03T03:59:41Z</dcterms:created>
  <dcterms:modified xsi:type="dcterms:W3CDTF">2020-09-03T06:10:56Z</dcterms:modified>
</cp:coreProperties>
</file>