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5BBB-558E-444E-BB20-1D0285C9A164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DA3F-BF20-43F1-8E53-3E80258DC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989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5BBB-558E-444E-BB20-1D0285C9A164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DA3F-BF20-43F1-8E53-3E80258DC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873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5BBB-558E-444E-BB20-1D0285C9A164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DA3F-BF20-43F1-8E53-3E80258DC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789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5BBB-558E-444E-BB20-1D0285C9A164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DA3F-BF20-43F1-8E53-3E80258DC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673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5BBB-558E-444E-BB20-1D0285C9A164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DA3F-BF20-43F1-8E53-3E80258DC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610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5BBB-558E-444E-BB20-1D0285C9A164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DA3F-BF20-43F1-8E53-3E80258DC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76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5BBB-558E-444E-BB20-1D0285C9A164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DA3F-BF20-43F1-8E53-3E80258DC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328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5BBB-558E-444E-BB20-1D0285C9A164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DA3F-BF20-43F1-8E53-3E80258DC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6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5BBB-558E-444E-BB20-1D0285C9A164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DA3F-BF20-43F1-8E53-3E80258DC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026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5BBB-558E-444E-BB20-1D0285C9A164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DA3F-BF20-43F1-8E53-3E80258DC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3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5BBB-558E-444E-BB20-1D0285C9A164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DA3F-BF20-43F1-8E53-3E80258DC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496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D5BBB-558E-444E-BB20-1D0285C9A164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2DA3F-BF20-43F1-8E53-3E80258DC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46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36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Autofit/>
          </a:bodyPr>
          <a:lstStyle/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Тимка, маленький котёнок, - очень вежливый ребёнок,</a:t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 он всем при встрече:</a:t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Добрый день и добрый вечер!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772816"/>
            <a:ext cx="5904656" cy="4924425"/>
          </a:xfrm>
        </p:spPr>
      </p:pic>
    </p:spTree>
    <p:extLst>
      <p:ext uri="{BB962C8B-B14F-4D97-AF65-F5344CB8AC3E}">
        <p14:creationId xmlns:p14="http://schemas.microsoft.com/office/powerpoint/2010/main" val="382223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Как-то 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Тимка нашалил, 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чашку 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новую разбил.</a:t>
            </a:r>
            <a:b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060848"/>
            <a:ext cx="6912768" cy="4392488"/>
          </a:xfrm>
        </p:spPr>
      </p:pic>
    </p:spTree>
    <p:extLst>
      <p:ext uri="{BB962C8B-B14F-4D97-AF65-F5344CB8AC3E}">
        <p14:creationId xmlns:p14="http://schemas.microsoft.com/office/powerpoint/2010/main" val="265642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Маме кошке так обидно, </a:t>
            </a: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Тим сказал: </a:t>
            </a:r>
            <a:r>
              <a:rPr lang="ru-RU" sz="3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«Мне </a:t>
            </a:r>
            <a:r>
              <a:rPr lang="ru-RU" sz="3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очень стыдно</a:t>
            </a:r>
            <a:r>
              <a:rPr lang="ru-RU" b="1" dirty="0" smtClean="0">
                <a:solidFill>
                  <a:srgbClr val="FF0000"/>
                </a:solidFill>
              </a:rPr>
              <a:t>!»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556792"/>
            <a:ext cx="6840760" cy="5040560"/>
          </a:xfrm>
        </p:spPr>
      </p:pic>
    </p:spTree>
    <p:extLst>
      <p:ext uri="{BB962C8B-B14F-4D97-AF65-F5344CB8AC3E}">
        <p14:creationId xmlns:p14="http://schemas.microsoft.com/office/powerpoint/2010/main" val="186387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Котик </a:t>
            </a: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вдоволь нарезвился, и к хозяйке обратился: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600994"/>
            <a:ext cx="6120680" cy="5068366"/>
          </a:xfrm>
        </p:spPr>
      </p:pic>
    </p:spTree>
    <p:extLst>
      <p:ext uri="{BB962C8B-B14F-4D97-AF65-F5344CB8AC3E}">
        <p14:creationId xmlns:p14="http://schemas.microsoft.com/office/powerpoint/2010/main" val="288824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solidFill>
                  <a:srgbClr val="FF0000"/>
                </a:solidFill>
              </a:rPr>
              <a:t>«Ну</a:t>
            </a:r>
            <a:r>
              <a:rPr lang="ru-RU" sz="2800" b="1" dirty="0">
                <a:solidFill>
                  <a:srgbClr val="FF0000"/>
                </a:solidFill>
              </a:rPr>
              <a:t>, пожалуйста, скорей, молочка ты мне налей</a:t>
            </a:r>
            <a:r>
              <a:rPr lang="ru-RU" sz="2800" b="1" dirty="0" smtClean="0">
                <a:solidFill>
                  <a:srgbClr val="FF0000"/>
                </a:solidFill>
              </a:rPr>
              <a:t>!»</a:t>
            </a:r>
            <a:r>
              <a:rPr lang="ru-RU" sz="2800" b="1" dirty="0">
                <a:solidFill>
                  <a:srgbClr val="FF0000"/>
                </a:solidFill>
              </a:rPr>
              <a:t/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44824"/>
            <a:ext cx="7560840" cy="4680520"/>
          </a:xfrm>
        </p:spPr>
      </p:pic>
    </p:spTree>
    <p:extLst>
      <p:ext uri="{BB962C8B-B14F-4D97-AF65-F5344CB8AC3E}">
        <p14:creationId xmlns:p14="http://schemas.microsoft.com/office/powerpoint/2010/main" val="58028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368152"/>
          </a:xfrm>
        </p:spPr>
        <p:txBody>
          <a:bodyPr>
            <a:noAutofit/>
          </a:bodyPr>
          <a:lstStyle/>
          <a:p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/>
              <a:t/>
            </a:r>
            <a:br>
              <a:rPr lang="ru-RU" sz="2500" dirty="0"/>
            </a:br>
            <a:r>
              <a:rPr lang="ru-RU" sz="2500" dirty="0" smtClean="0"/>
              <a:t>Тим, наелся, облизался, и к хозяйке приласкался, </a:t>
            </a:r>
            <a:br>
              <a:rPr lang="ru-RU" sz="2500" dirty="0" smtClean="0"/>
            </a:br>
            <a:r>
              <a:rPr lang="ru-RU" sz="2500" dirty="0" smtClean="0"/>
              <a:t>Тим её  благодарит – </a:t>
            </a:r>
            <a:br>
              <a:rPr lang="ru-RU" sz="2500" dirty="0" smtClean="0"/>
            </a:br>
            <a:r>
              <a:rPr lang="ru-RU" sz="2500" dirty="0" smtClean="0"/>
              <a:t>он «</a:t>
            </a:r>
            <a:r>
              <a:rPr lang="ru-RU" sz="2500" b="1" dirty="0" smtClean="0">
                <a:solidFill>
                  <a:srgbClr val="FF0000"/>
                </a:solidFill>
              </a:rPr>
              <a:t>СПАСИБО!</a:t>
            </a:r>
            <a:r>
              <a:rPr lang="ru-RU" sz="2500" dirty="0" smtClean="0"/>
              <a:t>» говорит</a:t>
            </a:r>
            <a:br>
              <a:rPr lang="ru-RU" sz="2500" dirty="0" smtClean="0"/>
            </a:br>
            <a:endParaRPr lang="ru-RU" sz="25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916832"/>
            <a:ext cx="6264696" cy="4752528"/>
          </a:xfrm>
        </p:spPr>
      </p:pic>
    </p:spTree>
    <p:extLst>
      <p:ext uri="{BB962C8B-B14F-4D97-AF65-F5344CB8AC3E}">
        <p14:creationId xmlns:p14="http://schemas.microsoft.com/office/powerpoint/2010/main" val="28130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426170"/>
          </a:xfrm>
        </p:spPr>
        <p:txBody>
          <a:bodyPr>
            <a:noAutofit/>
          </a:bodyPr>
          <a:lstStyle/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пришла пора нам спать, наш котёнок лёг в кровать, </a:t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забыл он, Между прочим, </a:t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всем сказать: </a:t>
            </a:r>
            <a:r>
              <a:rPr lang="ru-RU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«Спокойной ночи!»</a:t>
            </a:r>
            <a:br>
              <a:rPr lang="ru-RU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844824"/>
            <a:ext cx="7344816" cy="4886003"/>
          </a:xfrm>
        </p:spPr>
      </p:pic>
    </p:spTree>
    <p:extLst>
      <p:ext uri="{BB962C8B-B14F-4D97-AF65-F5344CB8AC3E}">
        <p14:creationId xmlns:p14="http://schemas.microsoft.com/office/powerpoint/2010/main" val="335527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24</Words>
  <Application>Microsoft Office PowerPoint</Application>
  <PresentationFormat>Экран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Тимка, маленький котёнок, - очень вежливый ребёнок, Говорит он всем при встрече: Добрый день и добрый вечер! </vt:lpstr>
      <vt:lpstr>  Как-то Тимка нашалил,  чашку новую разбил. </vt:lpstr>
      <vt:lpstr>Маме кошке так обидно,  Тим сказал: «Мне очень стыдно!» </vt:lpstr>
      <vt:lpstr>Котик вдоволь нарезвился, и к хозяйке обратился: </vt:lpstr>
      <vt:lpstr> «Ну, пожалуйста, скорей, молочка ты мне налей!»  </vt:lpstr>
      <vt:lpstr>  Тим, наелся, облизался, и к хозяйке приласкался,  Тим её  благодарит –  он «СПАСИБО!» говорит </vt:lpstr>
      <vt:lpstr>  Но пришла пора нам спать, наш котёнок лёг в кровать,  Не забыл он, Между прочим,  всем сказать: «Спокойной ночи!»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Дмитрий</cp:lastModifiedBy>
  <cp:revision>7</cp:revision>
  <dcterms:created xsi:type="dcterms:W3CDTF">2021-01-17T10:19:02Z</dcterms:created>
  <dcterms:modified xsi:type="dcterms:W3CDTF">2021-01-20T07:18:00Z</dcterms:modified>
</cp:coreProperties>
</file>