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2" r:id="rId5"/>
    <p:sldId id="265" r:id="rId6"/>
    <p:sldId id="261" r:id="rId7"/>
    <p:sldId id="267" r:id="rId8"/>
    <p:sldId id="263" r:id="rId9"/>
    <p:sldId id="266" r:id="rId10"/>
    <p:sldId id="280" r:id="rId11"/>
    <p:sldId id="269" r:id="rId12"/>
    <p:sldId id="281" r:id="rId13"/>
    <p:sldId id="268" r:id="rId14"/>
    <p:sldId id="264" r:id="rId15"/>
    <p:sldId id="288" r:id="rId16"/>
    <p:sldId id="290" r:id="rId17"/>
    <p:sldId id="271" r:id="rId18"/>
    <p:sldId id="270" r:id="rId19"/>
    <p:sldId id="273" r:id="rId20"/>
    <p:sldId id="282" r:id="rId21"/>
    <p:sldId id="275" r:id="rId22"/>
    <p:sldId id="274" r:id="rId23"/>
    <p:sldId id="278" r:id="rId24"/>
    <p:sldId id="286" r:id="rId25"/>
    <p:sldId id="279" r:id="rId26"/>
    <p:sldId id="277" r:id="rId27"/>
    <p:sldId id="276" r:id="rId28"/>
    <p:sldId id="284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43A0"/>
    <a:srgbClr val="FA8700"/>
    <a:srgbClr val="972B01"/>
    <a:srgbClr val="B94900"/>
    <a:srgbClr val="712703"/>
    <a:srgbClr val="92300F"/>
    <a:srgbClr val="A9915D"/>
    <a:srgbClr val="AD9861"/>
    <a:srgbClr val="8A733F"/>
    <a:srgbClr val="FCF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78" d="100"/>
          <a:sy n="78" d="100"/>
        </p:scale>
        <p:origin x="-10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79629" y="1073059"/>
            <a:ext cx="519091" cy="9900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ts val="7000"/>
              </a:lnSpc>
            </a:pPr>
            <a:endParaRPr lang="ru-RU" sz="6000" b="1" dirty="0" smtClean="0">
              <a:ln w="19050">
                <a:noFill/>
              </a:ln>
              <a:solidFill>
                <a:srgbClr val="9D43A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Nautilus Pompilius" panose="02000000000000000000" pitchFamily="50" charset="-52"/>
              <a:ea typeface="Tahoma" panose="020B0604030504040204" pitchFamily="34" charset="0"/>
              <a:cs typeface="Gotham Pro Black" panose="020009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846" y="313623"/>
            <a:ext cx="753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Отчёт 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анализа о проделанной работе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ЛОП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 средней группе №2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«Ладушки»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МАДОУ д\с № 12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Чебакова</a:t>
            </a:r>
            <a:r>
              <a:rPr kumimoji="0" lang="ru-RU" alt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С.Г.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207264"/>
            <a:ext cx="4584192" cy="3438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8" y="3124200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4336" y="868233"/>
            <a:ext cx="334670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есочница, песочница,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песке вся детвора.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Построить домик хочется,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Забавная игра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51" y="780288"/>
            <a:ext cx="431517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садике любимом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На прогулку ходим,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Мы тут лепим, рисуем, мастерим,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Хороводы водим.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231648"/>
            <a:ext cx="4466336" cy="334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" y="3142488"/>
            <a:ext cx="4669536" cy="350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19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222504"/>
            <a:ext cx="4840224" cy="3630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64" y="3429000"/>
            <a:ext cx="4474464" cy="3355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5440" y="1158240"/>
            <a:ext cx="253593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Живут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витаминки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стране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Витаминии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 в этой стране не бывает уныния!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1536" y="341376"/>
            <a:ext cx="574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Вот оно какое наше лето…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Дружим мы со всеми вместе!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Не сидим порой на месте!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" y="1481582"/>
            <a:ext cx="5210048" cy="3907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08" y="3157728"/>
            <a:ext cx="4763008" cy="3572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75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70688"/>
            <a:ext cx="3803904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43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71800"/>
            <a:ext cx="5010912" cy="375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108704" y="448639"/>
            <a:ext cx="299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Очень любим мы трудиться и ни капли не лениться!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36" y="3816096"/>
            <a:ext cx="331622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Мы трудимся, играем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Немного пошалим –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 ссоримся и миримся,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 вновь играть спешим!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31648"/>
            <a:ext cx="409651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Закаливающие процедуры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После сна как все проснулись,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Улыбнулись, потянулись.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Мы по коврикам прошлись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17446"/>
            <a:ext cx="4047744" cy="3035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6" y="124968"/>
            <a:ext cx="3461734" cy="2596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12" y="3232509"/>
            <a:ext cx="4588653" cy="34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96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" y="130540"/>
            <a:ext cx="551078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Принимала участие в городском конкурсе игр и игровых пособий «Профориентация дошкольника: мир профессий»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Игра «Город профессий»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" y="1853184"/>
            <a:ext cx="4129024" cy="3096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44" y="1853184"/>
            <a:ext cx="4193254" cy="3144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8" y="4480560"/>
            <a:ext cx="316992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08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664" y="207262"/>
            <a:ext cx="53644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8 июля отмечают праздник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«День любви и верности!», в котором наша группа принимала участие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" y="1622178"/>
            <a:ext cx="4343622" cy="32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16" y="235385"/>
            <a:ext cx="3649472" cy="273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52" y="3251036"/>
            <a:ext cx="4567936" cy="342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43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85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408" y="280416"/>
            <a:ext cx="55717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конце июля  наш город праздновал 433 –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летие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 , конечно, мы приготовили подарок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Стенгазета, макет города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1620774"/>
            <a:ext cx="4821936" cy="3616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44" y="3135058"/>
            <a:ext cx="4744466" cy="355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3741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1120" y="365760"/>
            <a:ext cx="619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Наша группа тоже отмечала 28 июля «День рождение группы» нам ровно год!!!</a:t>
            </a:r>
          </a:p>
          <a:p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Квест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-игра «Африка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» в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Гилевской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роще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Все мы дружно там играли и ,конечно, отдыхали</a:t>
            </a:r>
          </a:p>
          <a:p>
            <a:pPr algn="ct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  <a:p>
            <a:pPr algn="ctr"/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995996"/>
            <a:ext cx="4468813" cy="340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017520"/>
            <a:ext cx="499872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256" y="2060448"/>
            <a:ext cx="65471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Мы расскажем вам о том: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Как мы в садике своем –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Очень дружно все живем</a:t>
            </a:r>
            <a:r>
              <a:rPr lang="ru-RU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!!!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Ура! Ура! Ура!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Прекрасная пора,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Когда приходит лето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Arial" charset="0"/>
              </a:rPr>
              <a:t>И стоит жара!</a:t>
            </a:r>
            <a:endParaRPr lang="ru-RU" sz="2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5358"/>
            <a:ext cx="5608320" cy="2725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70" y="2427935"/>
            <a:ext cx="4539678" cy="3038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" y="3852672"/>
            <a:ext cx="4317399" cy="28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416" y="195072"/>
            <a:ext cx="462076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Наши развлечения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«Мы пожарные – отважные!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95072"/>
            <a:ext cx="3755136" cy="281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121664"/>
            <a:ext cx="3998976" cy="299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3194304"/>
            <a:ext cx="4669536" cy="350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0144" y="4527280"/>
            <a:ext cx="369417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ходе развлечения повторили «Правила пожарной безопасности»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5862" y="193286"/>
            <a:ext cx="77906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22 августа наша страна отмечала «День Флага России»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нашем детском саду прошла выставка работ, посвященная данному празднику, в которой наша группа приняла участие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6" y="1463294"/>
            <a:ext cx="4905248" cy="367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3435350"/>
            <a:ext cx="4328160" cy="3246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91328" y="2462784"/>
            <a:ext cx="302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Провели мастер-класс</a:t>
            </a:r>
          </a:p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«Наш флаг»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9478" y="324796"/>
            <a:ext cx="509095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Провели познавательное развлечение «День флага России»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" y="1299303"/>
            <a:ext cx="4331605" cy="3248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3310128"/>
            <a:ext cx="4730496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20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6336" y="355199"/>
            <a:ext cx="496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Наши именинники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820166"/>
            <a:ext cx="4433485" cy="3325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3142488"/>
            <a:ext cx="4791456" cy="35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5862" y="193286"/>
            <a:ext cx="77906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Участвовали в акции «Вода – безопасная территория»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Провели игровое развлечение «Путешествие к озеру», где повторили правила поведения на воде, чем опасен водоём?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519682"/>
            <a:ext cx="3998976" cy="2999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8" y="1519682"/>
            <a:ext cx="4089622" cy="3067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4159713"/>
            <a:ext cx="3606182" cy="27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76784"/>
            <a:ext cx="4620768" cy="34655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84" y="3008075"/>
            <a:ext cx="5746917" cy="367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9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4" y="1074547"/>
            <a:ext cx="3769360" cy="2827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1111250"/>
            <a:ext cx="3769360" cy="28270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1" y="3938270"/>
            <a:ext cx="3787309" cy="2840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3901567"/>
            <a:ext cx="3885184" cy="291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166" y="474346"/>
            <a:ext cx="556949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Рисунки «Правила поведения на воде»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0934" y="625364"/>
            <a:ext cx="566928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Вот оно какое наше лето…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Славно мы повеселились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Ещё крепче подружились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Поплясали, поиграли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Все вокруг друзьями стали.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https://virt.club/upload/photos/2018/06/GFCXertJHZygMKi3jJz9_01_f281ddfda0b8178added59839a1f5b1e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18" y="3371600"/>
            <a:ext cx="5928939" cy="33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4208" y="3164264"/>
            <a:ext cx="5577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5B9BD5">
                        <a:tint val="40000"/>
                        <a:satMod val="250000"/>
                      </a:srgbClr>
                    </a:gs>
                    <a:gs pos="9000">
                      <a:srgbClr val="5B9BD5">
                        <a:tint val="52000"/>
                        <a:satMod val="300000"/>
                      </a:srgbClr>
                    </a:gs>
                    <a:gs pos="50000">
                      <a:srgbClr val="5B9BD5">
                        <a:shade val="20000"/>
                        <a:satMod val="300000"/>
                      </a:srgbClr>
                    </a:gs>
                    <a:gs pos="79000">
                      <a:srgbClr val="5B9BD5">
                        <a:tint val="52000"/>
                        <a:satMod val="300000"/>
                      </a:srgbClr>
                    </a:gs>
                    <a:gs pos="100000">
                      <a:srgbClr val="5B9BD5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257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2623" y="943814"/>
            <a:ext cx="67787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Вся работа в летний период была построена в соответствии с утвержденным планом работы на летний период и режимом работы.</a:t>
            </a:r>
          </a:p>
          <a:p>
            <a:pPr indent="457200" algn="just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Весь период бодрствования, кроме сна, проводили на свежем воздухе, время проведения прогулок в летний период увеличилось. В связи с этим повышается двигательная активность детей за счет организации различных видов деятельности на участке – зарядка, спортивные и подвижные игры, развлечения, организация игровой, трудовой, экспериментальной деятельности детей. 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8784" y="1170432"/>
            <a:ext cx="7059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летний период день начинался с утреннего приема детей, зарядки и заканчивался уходом детей на свежем воздухе, на участке детского сада, беседуя с родителями о самочувствии детей, здоровье, а в непогоду прием и уход детей осуществлялся в группе .</a:t>
            </a:r>
          </a:p>
          <a:p>
            <a:pPr indent="457200" algn="just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Оздоровительная работа основывалась на закаливающих процедурах, таких как: воздушные и солнечные ванны, гимнастика после сна.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0592" y="206567"/>
            <a:ext cx="4425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Я люблю свой детский сад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 нем полным-полно ребят,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Раз, два, три, четыре, пять…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Жаль, что всех не сосчитать,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Может сто их, может двести.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Хорошо, когда мы вместе!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28" y="2791890"/>
            <a:ext cx="4734560" cy="3550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811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36" y="143664"/>
            <a:ext cx="3024336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9646">
                <a:lumMod val="75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20" y="3573016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45140" y="316836"/>
            <a:ext cx="4962144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Добро пожаловать в группу «Ладушки»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Вот какая красота на участок к нам пришла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Утром в садик все пришли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Играть с друзьями будем мы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Упражнения, зарядка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Нам нужны как подзарядка.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3429000"/>
            <a:ext cx="4449286" cy="333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1796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3311"/>
            <a:ext cx="9132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956429" y="240792"/>
            <a:ext cx="408432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Наши Иванушка да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Марьюшка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78" y="961541"/>
            <a:ext cx="3681222" cy="4908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5" y="121920"/>
            <a:ext cx="4468907" cy="335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2" y="3246930"/>
            <a:ext cx="4797012" cy="3597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94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329184"/>
            <a:ext cx="2913888" cy="388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184912"/>
            <a:ext cx="4998720" cy="374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19272"/>
            <a:ext cx="4511040" cy="338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4256" y="4985712"/>
            <a:ext cx="29504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Вот как весело у нас!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35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5776" y="316021"/>
            <a:ext cx="6327648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Песок – это замечательный материал, используя который можно решить много задач. </a:t>
            </a:r>
          </a:p>
          <a:p>
            <a:pPr indent="457200" algn="just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Это и развитие коммуникативных качеств, игровых навыков, снятие нервного напряжения да и творческие способности  тоже можно проявить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2380488"/>
            <a:ext cx="3864864" cy="289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2" y="3218688"/>
            <a:ext cx="4559808" cy="341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1009</TotalTime>
  <Words>603</Words>
  <Application>Microsoft Office PowerPoint</Application>
  <PresentationFormat>Экран (4:3)</PresentationFormat>
  <Paragraphs>81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маша</cp:lastModifiedBy>
  <cp:revision>98</cp:revision>
  <dcterms:created xsi:type="dcterms:W3CDTF">2013-11-19T05:52:05Z</dcterms:created>
  <dcterms:modified xsi:type="dcterms:W3CDTF">2019-09-05T00:27:15Z</dcterms:modified>
</cp:coreProperties>
</file>