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94" r:id="rId5"/>
    <p:sldId id="267" r:id="rId6"/>
    <p:sldId id="257" r:id="rId7"/>
    <p:sldId id="273" r:id="rId8"/>
    <p:sldId id="259" r:id="rId9"/>
    <p:sldId id="260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1" r:id="rId18"/>
    <p:sldId id="289" r:id="rId19"/>
    <p:sldId id="284" r:id="rId20"/>
    <p:sldId id="290" r:id="rId21"/>
    <p:sldId id="287" r:id="rId22"/>
    <p:sldId id="262" r:id="rId23"/>
    <p:sldId id="292" r:id="rId24"/>
    <p:sldId id="263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F018C-A1DF-414B-8F53-0A33122B2DD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7E1F6-57AB-44F6-B360-47E6C6698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E1F6-57AB-44F6-B360-47E6C6698DA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28628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Отчет по итогам летней оздоровительной работы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в МАДОУ детском саду № 12 города Тюмени (корпус 2)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за период </a:t>
            </a:r>
            <a:br>
              <a:rPr lang="ru-RU" sz="4000" b="1" dirty="0" smtClean="0"/>
            </a:br>
            <a:r>
              <a:rPr lang="ru-RU" sz="4000" b="1" dirty="0" smtClean="0"/>
              <a:t>с 01.06.2019-31.08.2019г.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Речевое развитие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Осуществлялось развитие у детей навыков общения со сверстниками. Воспитывали желание слушать художественные произведения, умение следить за развитием действий. Воспитатели всех групп подбирали произведения для чтения детям согласно темам недели.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:\IMG-6140c35e759f50a3da511f0049fcc2b7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990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:\IMG-69aad9a8bbfb4c9c84e3411d6f317b0f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990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:\IMG-6a51194bfbf7e0f9178722c5ffe1436c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71810"/>
            <a:ext cx="2990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Познавательное развитие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Большое значение в летний период для детей имели эксперименты и наблюдения в окружающей среде. Воспитатели проводили игровые опыты, праздники и досуги. Воспитатели Молчанова В.В., </a:t>
            </a:r>
            <a:r>
              <a:rPr lang="ru-RU" dirty="0" err="1" smtClean="0"/>
              <a:t>Махметова</a:t>
            </a:r>
            <a:r>
              <a:rPr lang="ru-RU" dirty="0" smtClean="0"/>
              <a:t> А.В. организовали для детей познавательно - исследовательскую деятельность «Опыты с песком и водой». Воспитатели </a:t>
            </a:r>
            <a:r>
              <a:rPr lang="ru-RU" dirty="0" err="1" smtClean="0"/>
              <a:t>КунгурцеваИ.М</a:t>
            </a:r>
            <a:r>
              <a:rPr lang="ru-RU" dirty="0" smtClean="0"/>
              <a:t>., Степанова Е.В., Зыкина С.С., </a:t>
            </a:r>
            <a:r>
              <a:rPr lang="ru-RU" dirty="0" err="1" smtClean="0"/>
              <a:t>Суздалева</a:t>
            </a:r>
            <a:r>
              <a:rPr lang="ru-RU" dirty="0" smtClean="0"/>
              <a:t> Ю.О. организовывали беседы с детьми «Болезнь грязных рук», «На улице – не в комнате, о том, ребята, помните», «Огонь – друг, огонь – враг!», «Школа пешеходных наук».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фотки с вибер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42955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K:\фотки с вибер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93725"/>
            <a:ext cx="7715303" cy="491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8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Художественно — эстетическое развитие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Воспитатели с детьми разучивали песни, стихи, пословицы и поговорки, слушали песни по определенной теме, проводили выставки рисунков. Музыкальный руководитель Осетрова С.А. физ. инструктор Абрамова Е.И. провели с детьми увлекательные праздники «К дню защиты детей», «День семьи», </a:t>
            </a:r>
            <a:r>
              <a:rPr lang="ru-RU" dirty="0" err="1" smtClean="0"/>
              <a:t>флеш-моб</a:t>
            </a:r>
            <a:r>
              <a:rPr lang="ru-RU" dirty="0" smtClean="0"/>
              <a:t> «Прощай лето!», Воспитатели </a:t>
            </a:r>
            <a:r>
              <a:rPr lang="ru-RU" dirty="0" err="1" smtClean="0"/>
              <a:t>Махметова</a:t>
            </a:r>
            <a:r>
              <a:rPr lang="ru-RU" dirty="0" smtClean="0"/>
              <a:t> А.В., Зыкина С.С. провели задорный праздник воздушных шаров и пузырей, развлечение «Песочная страна».                      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фотки с вибера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9296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:\фотки с вибер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74750"/>
            <a:ext cx="3705253" cy="4267200"/>
          </a:xfrm>
          <a:prstGeom prst="rect">
            <a:avLst/>
          </a:prstGeom>
          <a:noFill/>
        </p:spPr>
      </p:pic>
      <p:pic>
        <p:nvPicPr>
          <p:cNvPr id="13" name="Рисунок 12" descr="L:\лето 19 год\IMG_3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46246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Работа по оздоровлению детей в летний период велась по следующим направлениям: закаливание природными факторами (солнце, воздух, вода). Дети принимали солнечные и воздушные ванны во время прогулок; на прогулке организовывали игры с водой; соблюдали режим одежды на улице, в группе, во время сна.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8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102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Физкультурные досуги, развлечения проводились на улице, во время прогулок. Воспитатели проводили наблюдения, подвижные игры.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В рамках летнего оздоровительного периода прошли конкурсы рисунка на асфальте (коллективное творчество воспитателей и детей) «Здравствуй, лето красное», «Летний калейдоскоп».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Большое внимание уделялось формированию у воспитанников основ безопасности: тематическая неделя по правилам пожарной безопасности и неделя безопасности дорожного движения.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Цель</a:t>
            </a:r>
            <a:r>
              <a:rPr lang="ru-RU" dirty="0" smtClean="0"/>
              <a:t> летней оздоровительной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сохранение и укрепление физического и психического здоровья детей с учетом их индивидуальных особенностей, удовлетворение потребностей растущего организма в отдыхе, творческой деятельности и достижении.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:\лето 19 год\IMG_3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535785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500042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L:\лето 19 год\IMG_4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071546"/>
            <a:ext cx="4071966" cy="387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:\лето 19 год\IMG_4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857652" cy="387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фотки с вибер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4267200" cy="3200400"/>
          </a:xfrm>
          <a:prstGeom prst="rect">
            <a:avLst/>
          </a:prstGeom>
          <a:noFill/>
        </p:spPr>
      </p:pic>
      <p:pic>
        <p:nvPicPr>
          <p:cNvPr id="6147" name="Picture 3" descr="K:\фотки с вибера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200400" cy="4267200"/>
          </a:xfrm>
          <a:prstGeom prst="rect">
            <a:avLst/>
          </a:prstGeom>
          <a:noFill/>
        </p:spPr>
      </p:pic>
      <p:pic>
        <p:nvPicPr>
          <p:cNvPr id="4" name="Picture 2" descr="K:\фотки с вибер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186" y="1652574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2" descr="K:\фотки с вибер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Педагогами и специалистами ДОУ организовывалась консультативная помощь родителям по воспитанию детей. Разработаны и проведены консультации с родителями: «Осторожно, дорога», «Музыкальные инструменты своими руками», «Организация питания детей в летний период»,  «Двигательная активность детей – необходимое условие физического развития детей дошкольного возраста». Оформлены уголки для родителей по ЗОЖ «Безопасный отдых детей летом», «Особенности отдыха семьи у моря»,  Организованы различные конкурсы с участием детей и родителей «Папа, мама, я – спортивная семья», стенгазета «Как я провел лето».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фотки с вибера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100" dirty="0" smtClean="0"/>
              <a:t>Таким образом, в летний оздоровительный период в ДОУ  были созданы необходимые условия способствующие оздоровлению детского организма; эмоциональному, личностному, познавательному развитию ребёнка, решены поставленные задачи. Дополнительно развивались навыки и умения в спортивных играх, соревнованиях. Повысился интерес и желание заниматься физкультурой и спортом. Дети приобрели новые знания о здоровом образе жизни, о профессиях, об окружающем мире.</a:t>
            </a:r>
            <a:br>
              <a:rPr lang="ru-RU" sz="3100" dirty="0" smtClean="0"/>
            </a:br>
            <a:r>
              <a:rPr lang="ru-RU" sz="3100" dirty="0" smtClean="0"/>
              <a:t>        Работу педагогов ДОУ с детьми в летний оздоровительный период считать удовлетворительной.</a:t>
            </a:r>
            <a:endParaRPr lang="ru-RU"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Задачи: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Создать условия, обеспечивающие охрану жизни и здоровья детей, предупреждение заболеваемости и травматизма. </a:t>
            </a:r>
          </a:p>
          <a:p>
            <a:pPr marL="514350" indent="-514350">
              <a:buNone/>
            </a:pPr>
            <a:r>
              <a:rPr lang="ru-RU" dirty="0" smtClean="0"/>
              <a:t>2. Реализовать систему мероприятий, направленных на развитие любознательности, познавательной и творческой активности посредством включения дошкольников в элементарную поисковую, изобразительную, двигательную и музыкальную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527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       Содержание педагогического процесса в летний оздоровительный период осуществлялось как в совместной  деятельности взрослого и детей, так и самостоятельной </a:t>
            </a:r>
            <a:r>
              <a:rPr lang="ru-RU" sz="3200" dirty="0" smtClean="0"/>
              <a:t>деятельности детей.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Основной формой работы с детьми  была игра.</a:t>
            </a:r>
          </a:p>
          <a:p>
            <a:pPr>
              <a:lnSpc>
                <a:spcPct val="120000"/>
              </a:lnSpc>
              <a:buNone/>
            </a:pPr>
            <a:r>
              <a:rPr lang="ru-RU" sz="3200" dirty="0" smtClean="0"/>
              <a:t>       Воспитательно-образовательная работа осуществлялась по нескольким направлениям: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/>
              <a:t>Проводились </a:t>
            </a:r>
            <a:r>
              <a:rPr lang="ru-RU" dirty="0" smtClean="0"/>
              <a:t>утренние зарядки, речевые физкультминутки, подвижные игры и спортивные досуги, развлечения. Под руководством физ. инструктора Абрамовой Е.И. прошли: праздник к Дню защиты детей, день здоровья «Ловкие и смелые, «Самая спортивная семья» , спортивное развлечение  «Отважные пожарные», праздник с родителями «Стартуют все».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фотки с вибер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505195" cy="2628896"/>
          </a:xfrm>
          <a:prstGeom prst="rect">
            <a:avLst/>
          </a:prstGeom>
          <a:noFill/>
        </p:spPr>
      </p:pic>
      <p:pic>
        <p:nvPicPr>
          <p:cNvPr id="1027" name="Picture 3" descr="K:\фотки с вибер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3429024" cy="2571768"/>
          </a:xfrm>
          <a:prstGeom prst="rect">
            <a:avLst/>
          </a:prstGeom>
          <a:noFill/>
        </p:spPr>
      </p:pic>
      <p:pic>
        <p:nvPicPr>
          <p:cNvPr id="4" name="Picture 2" descr="K:\фотки с вибера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Социально — личностное  развитие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Осуществлялись целевые прогулки, беседы о народных праздниках, истории родного края, и др. Организовывались выставки рисунков. Музыкальный руководитель Осетрова С.А. на хорошем уровне провела развлечения «Подарим детям улыбку», «Солнечный день», праздник «День семьи», </a:t>
            </a:r>
            <a:r>
              <a:rPr lang="ru-RU" dirty="0" err="1" smtClean="0"/>
              <a:t>флеш-моб</a:t>
            </a:r>
            <a:r>
              <a:rPr lang="ru-RU" dirty="0" smtClean="0"/>
              <a:t> «Прощай лето», День профессий, День Российского флага.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фотки с вибера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8255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:\фотки с вибера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1425575"/>
            <a:ext cx="4267200" cy="3200400"/>
          </a:xfrm>
          <a:prstGeom prst="rect">
            <a:avLst/>
          </a:prstGeom>
          <a:noFill/>
        </p:spPr>
      </p:pic>
      <p:pic>
        <p:nvPicPr>
          <p:cNvPr id="4100" name="Picture 4" descr="K:\фотки с вибера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14356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643</Words>
  <PresentationFormat>Экран (4:3)</PresentationFormat>
  <Paragraphs>45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Отчет по итогам летней оздоровительной работы в МАДОУ детском саду № 12 города Тюмени (корпус 2)  за период  с 01.06.2019-31.08.2019г. </vt:lpstr>
      <vt:lpstr>Цель летней оздоровительной работы:</vt:lpstr>
      <vt:lpstr>Задачи:</vt:lpstr>
      <vt:lpstr>Слайд 4</vt:lpstr>
      <vt:lpstr>Физическое развитие</vt:lpstr>
      <vt:lpstr>Слайд 6</vt:lpstr>
      <vt:lpstr>Социально — личностное  развитие   </vt:lpstr>
      <vt:lpstr>Слайд 8</vt:lpstr>
      <vt:lpstr>Слайд 9</vt:lpstr>
      <vt:lpstr>Речевое развитие   </vt:lpstr>
      <vt:lpstr>Слайд 11</vt:lpstr>
      <vt:lpstr>Познавательное развитие   </vt:lpstr>
      <vt:lpstr>Слайд 13</vt:lpstr>
      <vt:lpstr>Слайд 14</vt:lpstr>
      <vt:lpstr> Художественно — эстетическое развитие   </vt:lpstr>
      <vt:lpstr>Слайд 16</vt:lpstr>
      <vt:lpstr>Слайд 17</vt:lpstr>
      <vt:lpstr>Слайд 18</vt:lpstr>
      <vt:lpstr> </vt:lpstr>
      <vt:lpstr>Слайд 20</vt:lpstr>
      <vt:lpstr> </vt:lpstr>
      <vt:lpstr>Слайд 22</vt:lpstr>
      <vt:lpstr>Педагогами и специалистами ДОУ организовывалась консультативная помощь родителям по воспитанию детей. Разработаны и проведены консультации с родителями: «Осторожно, дорога», «Музыкальные инструменты своими руками», «Организация питания детей в летний период»,  «Двигательная активность детей – необходимое условие физического развития детей дошкольного возраста». Оформлены уголки для родителей по ЗОЖ «Безопасный отдых детей летом», «Особенности отдыха семьи у моря»,  Организованы различные конкурсы с участием детей и родителей «Папа, мама, я – спортивная семья», стенгазета «Как я провел лето».</vt:lpstr>
      <vt:lpstr>Слайд 24</vt:lpstr>
      <vt:lpstr> Таким образом, в летний оздоровительный период в ДОУ  были созданы необходимые условия способствующие оздоровлению детского организма; эмоциональному, личностному, познавательному развитию ребёнка, решены поставленные задачи. Дополнительно развивались навыки и умения в спортивных играх, соревнованиях. Повысился интерес и желание заниматься физкультурой и спортом. Дети приобрели новые знания о здоровом образе жизни, о профессиях, об окружающем мире.         Работу педагогов ДОУ с детьми в летний оздоровительный период считать удовлетворительной.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E&amp;E</dc:creator>
  <cp:lastModifiedBy>ds12</cp:lastModifiedBy>
  <cp:revision>52</cp:revision>
  <dcterms:created xsi:type="dcterms:W3CDTF">2019-08-27T16:47:57Z</dcterms:created>
  <dcterms:modified xsi:type="dcterms:W3CDTF">2019-09-05T05:37:54Z</dcterms:modified>
</cp:coreProperties>
</file>