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143116"/>
            <a:ext cx="6357982" cy="1470025"/>
          </a:xfrm>
          <a:noFill/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Мастер-класс «Флаг России»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105400"/>
            <a:ext cx="7286676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Подготовила: Степанова Елена Васильевна.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42860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Муниципальное автономное учреждение детский сад № 12 города Тюмени 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Подготовить необходимые материалы: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E&amp;E\Desktop\Новая папка (2)\20190822_175118.jpg"/>
          <p:cNvPicPr>
            <a:picLocks noChangeAspect="1" noChangeArrowheads="1"/>
          </p:cNvPicPr>
          <p:nvPr/>
        </p:nvPicPr>
        <p:blipFill>
          <a:blip r:embed="rId2"/>
          <a:srcRect l="12941" t="1569" r="9412" b="1176"/>
          <a:stretch>
            <a:fillRect/>
          </a:stretch>
        </p:blipFill>
        <p:spPr bwMode="auto">
          <a:xfrm>
            <a:off x="2071670" y="1285860"/>
            <a:ext cx="5072098" cy="4764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Обвести и вырезать ладони членов семьи.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E&amp;E\Desktop\Новая папка (2)\20190822_184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Проволоку скрутить в большую спираль (основание), как показано на фото.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E&amp;E\Desktop\Новая папка (2)\20190822_181731.jpg"/>
          <p:cNvPicPr>
            <a:picLocks noChangeAspect="1" noChangeArrowheads="1"/>
          </p:cNvPicPr>
          <p:nvPr/>
        </p:nvPicPr>
        <p:blipFill>
          <a:blip r:embed="rId2"/>
          <a:srcRect l="43104" t="29118" r="-575" b="15326"/>
          <a:stretch>
            <a:fillRect/>
          </a:stretch>
        </p:blipFill>
        <p:spPr bwMode="auto">
          <a:xfrm rot="5400000">
            <a:off x="1938646" y="2061826"/>
            <a:ext cx="5123831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Начать наклеивать элементы флага, начиная с самых маленьких «ладошек». 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Users\E&amp;E\Desktop\Новая папка (2)\20190822_181731.jpg"/>
          <p:cNvPicPr>
            <a:picLocks noChangeAspect="1" noChangeArrowheads="1"/>
          </p:cNvPicPr>
          <p:nvPr/>
        </p:nvPicPr>
        <p:blipFill>
          <a:blip r:embed="rId2"/>
          <a:srcRect t="9091" b="14545"/>
          <a:stretch>
            <a:fillRect/>
          </a:stretch>
        </p:blipFill>
        <p:spPr bwMode="auto">
          <a:xfrm rot="5400000">
            <a:off x="1809730" y="2476495"/>
            <a:ext cx="523878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Наклеить остальные элементы «ладошки». </a:t>
            </a:r>
            <a:b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Семейный флаг России готов!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C:\Users\E&amp;E\Desktop\Новая папка (2)\20190822_181927.jpg"/>
          <p:cNvPicPr>
            <a:picLocks noChangeAspect="1" noChangeArrowheads="1"/>
          </p:cNvPicPr>
          <p:nvPr/>
        </p:nvPicPr>
        <p:blipFill>
          <a:blip r:embed="rId2"/>
          <a:srcRect t="3509" b="15789"/>
          <a:stretch>
            <a:fillRect/>
          </a:stretch>
        </p:blipFill>
        <p:spPr bwMode="auto">
          <a:xfrm rot="5400000">
            <a:off x="2071670" y="2285992"/>
            <a:ext cx="542928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311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Спасибо за внимание! 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66</Words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Мастер-класс «Флаг России»</vt:lpstr>
      <vt:lpstr>Подготовить необходимые материалы:</vt:lpstr>
      <vt:lpstr>Обвести и вырезать ладони членов семьи.</vt:lpstr>
      <vt:lpstr>Проволоку скрутить в большую спираль (основание), как показано на фото.</vt:lpstr>
      <vt:lpstr>Начать наклеивать элементы флага, начиная с самых маленьких «ладошек». </vt:lpstr>
      <vt:lpstr>Наклеить остальные элементы «ладошки».  Семейный флаг России готов!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«Флаг России»</dc:title>
  <dc:creator>E&amp;E</dc:creator>
  <cp:lastModifiedBy>Пользователь Windows</cp:lastModifiedBy>
  <cp:revision>3</cp:revision>
  <dcterms:created xsi:type="dcterms:W3CDTF">2019-08-22T13:29:46Z</dcterms:created>
  <dcterms:modified xsi:type="dcterms:W3CDTF">2019-08-22T13:56:46Z</dcterms:modified>
</cp:coreProperties>
</file>