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6" r:id="rId7"/>
    <p:sldId id="267" r:id="rId8"/>
    <p:sldId id="268" r:id="rId9"/>
    <p:sldId id="264" r:id="rId10"/>
    <p:sldId id="269" r:id="rId11"/>
    <p:sldId id="271" r:id="rId12"/>
    <p:sldId id="270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1D2BC-5715-491C-A32D-5590B5D6CD06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16089-1F6B-46A3-8474-0E8164357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1CEEB-A314-4E26-8133-12FC35230C2C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36EA2-2408-4FCA-9482-B04C52B8E1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E7E74-D095-417F-A188-CD3A61E72885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FC8B8-E36E-4197-8342-8D1BBFCB49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FF896C-9EB0-445A-9D4B-07293CE3D0AA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29896D-A578-47B1-ADA1-229966283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EA40-9073-46B5-95A6-76DD61A4D454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680919-EC35-4E73-98F5-4B36DD022D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6EB16-86A9-4427-AD10-728EDF95DB4A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9177C-0CF7-48CF-9169-0522EE1DCC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649A6-8015-4595-BE17-D6A6541B4317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66F37-21D6-4EF5-BFB3-CEE80B59C9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20914-B56C-4D71-BD49-827E497EF3B4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ACD4-7567-42D1-A18E-9CC108B98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C1450-C097-4B0A-B3D5-49B326351E23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1B531-F7EF-4B3D-B205-FBE3A0A2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372AA-5AB3-4F72-A945-8F2A45FF43A6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89D5-A2F7-4FB2-BB5C-E6556F248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A7BDB-1316-4DEC-ABB1-0A1F55E2B00C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8469-B48F-4FAD-AD21-AF089C7041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2D39FA7-B8AC-4FF5-BA90-359300F19E66}" type="datetimeFigureOut">
              <a:rPr lang="ru-RU"/>
              <a:pPr>
                <a:defRPr/>
              </a:pPr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D7A1C22-8355-452B-A6AF-87D9023CC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187624" y="2624728"/>
            <a:ext cx="6282952" cy="2736304"/>
          </a:xfrm>
        </p:spPr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Азбука безопасности дорожного</a:t>
            </a:r>
            <a:b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движения!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81" y="188640"/>
            <a:ext cx="2840375" cy="2574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63743"/>
            <a:ext cx="2808312" cy="253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1187624" y="5373215"/>
            <a:ext cx="4644008" cy="1224137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Подготовила: </a:t>
            </a:r>
            <a:r>
              <a:rPr lang="ru-RU" sz="2000" b="1" i="1" dirty="0" err="1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Шахсеинова</a:t>
            </a:r>
            <a:r>
              <a:rPr lang="ru-RU" sz="20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 З.Я.,</a:t>
            </a:r>
          </a:p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2000" b="1" i="1" dirty="0" smtClean="0">
                <a:ln w="6350">
                  <a:noFill/>
                </a:ln>
                <a:solidFill>
                  <a:srgbClr val="00206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Comic Sans MS" panose="030F0702030302020204" pitchFamily="66" charset="0"/>
              </a:rPr>
              <a:t>Воспитатель МАДОУ Д/С 12 </a:t>
            </a:r>
            <a:endParaRPr lang="ru-RU" sz="2000" b="1" i="1" dirty="0">
              <a:ln w="6350">
                <a:noFill/>
              </a:ln>
              <a:solidFill>
                <a:srgbClr val="00206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8568952" cy="1872208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    Самое дорогое ты сбереги,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Сам пристегнись и меня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</a:rPr>
              <a:t>пристегни!</a:t>
            </a:r>
            <a:endParaRPr kumimoji="0" lang="ru-RU" sz="3600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4" descr="&amp;Kcy;&amp;acy;&amp;rcy;&amp;tcy;&amp;icy;&amp;ncy;&amp;kcy;&amp;icy; &amp;pcy;&amp;ocy; &amp;zcy;&amp;acy;&amp;pcy;&amp;rcy;&amp;ocy;&amp;scy;&amp;ucy; &amp;pcy;&amp;dcy;&amp;dcy; &amp;dcy;&amp;iecy;&amp;tcy;&amp;icy; &amp;kcy;&amp;rcy;&amp;iecy;&amp;scy;&amp;lcy;&amp;o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169280"/>
            <a:ext cx="4320480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860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ctrTitle"/>
          </p:nvPr>
        </p:nvSpPr>
        <p:spPr>
          <a:xfrm>
            <a:off x="2086521" y="116633"/>
            <a:ext cx="6805959" cy="3240360"/>
          </a:xfrm>
        </p:spPr>
        <p:txBody>
          <a:bodyPr/>
          <a:lstStyle/>
          <a:p>
            <a:pPr marL="122238">
              <a:tabLst>
                <a:tab pos="3436938" algn="l"/>
              </a:tabLst>
            </a:pP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Берегите себя и своих близких и не забывайте, </a:t>
            </a:r>
            <a:b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что самая доходчивая форма обучения – </a:t>
            </a:r>
            <a:b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личный пример!</a:t>
            </a:r>
            <a:br>
              <a:rPr lang="ru-RU" sz="4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</a:br>
            <a:endParaRPr lang="ru-RU" sz="4000" b="1" dirty="0" smtClean="0">
              <a:solidFill>
                <a:srgbClr val="C0000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2052" name="Picture 4" descr="http://serdalo.ru/wp-content/uploads/2018/08/pdd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01008"/>
            <a:ext cx="5437007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459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Kcy;&amp;acy;&amp;rcy;&amp;tcy;&amp;icy;&amp;ncy;&amp;kcy;&amp;icy; &amp;pcy;&amp;ocy; &amp;zcy;&amp;acy;&amp;pcy;&amp;rcy;&amp;ocy;&amp;scy;&amp;ucy; &amp;scy;&amp;pcy;&amp;acy;&amp;scy;&amp;icy;&amp;bcy;&amp;ocy; &amp;zcy;&amp;acy; &amp;vcy;&amp;ncy;&amp;icy;&amp;mcy;&amp;acy;&amp;ncy;&amp;icy;&amp;iecy; &amp;pcy;&amp;d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2564904"/>
            <a:ext cx="4608512" cy="3817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971600" y="188640"/>
            <a:ext cx="8579296" cy="216024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200" b="0" kern="1200" cap="none" baseline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000" b="1" i="0" u="none" strike="noStrike" kern="1200" cap="none" spc="0" normalizeH="0" baseline="0" noProof="0" dirty="0" smtClean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Спасибо за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</a:rPr>
              <a:t>внимание!</a:t>
            </a:r>
            <a:endParaRPr kumimoji="0" lang="ru-RU" sz="6000" b="1" i="0" u="none" strike="noStrike" kern="1200" cap="none" spc="0" normalizeH="0" baseline="0" noProof="0" dirty="0">
              <a:ln w="6350">
                <a:noFill/>
              </a:ln>
              <a:solidFill>
                <a:srgbClr val="C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00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31640" y="116632"/>
            <a:ext cx="75608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По дорожке полосатой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Т</a:t>
            </a: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ы шоссе переходи</a:t>
            </a:r>
            <a:b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На сигналы светофора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Т</a:t>
            </a: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ы внимательно гляди.</a:t>
            </a:r>
            <a:b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О беде не забывай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kern="0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  <a:ea typeface="+mj-ea"/>
                <a:cs typeface="+mj-cs"/>
              </a:rPr>
              <a:t>Н</a:t>
            </a: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а дороге не играй!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9" name="Picture 2" descr="&amp;Kcy;&amp;acy;&amp;rcy;&amp;tcy;&amp;icy;&amp;ncy;&amp;kcy;&amp;icy; &amp;pcy;&amp;ocy; &amp;zcy;&amp;acy;&amp;pcy;&amp;rcy;&amp;ocy;&amp;scy;&amp;ucy; &amp;pcy;&amp;dcy;&amp;dcy; &amp;dcy;&amp;iecy;&amp;tcy;&amp;i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163620"/>
            <a:ext cx="6160755" cy="3465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04664"/>
            <a:ext cx="7560965" cy="2376264"/>
          </a:xfrm>
        </p:spPr>
        <p:txBody>
          <a:bodyPr/>
          <a:lstStyle/>
          <a:p>
            <a:pPr marL="579438" indent="457200">
              <a:tabLst>
                <a:tab pos="3436938" algn="l"/>
              </a:tabLst>
              <a:defRPr/>
            </a:pP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Важный знак стоит у </a:t>
            </a:r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сада,</a:t>
            </a:r>
            <a:b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Каждый </a:t>
            </a: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это знает.</a:t>
            </a:r>
            <a:b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</a:br>
            <a:r>
              <a:rPr lang="ru-RU" sz="3600" b="1" dirty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Тормозят машины сразу, детей </a:t>
            </a:r>
            <a:r>
              <a:rPr lang="ru-RU" sz="3600" b="1" dirty="0" smtClean="0">
                <a:ln w="6350">
                  <a:noFill/>
                </a:ln>
                <a:solidFill>
                  <a:srgbClr val="C00000"/>
                </a:solidFill>
                <a:latin typeface="Comic Sans MS" panose="030F0702030302020204" pitchFamily="66" charset="0"/>
              </a:rPr>
              <a:t>всех пропускают!!!</a:t>
            </a:r>
            <a:endParaRPr lang="ru-RU" sz="36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  <a:cs typeface="Times New Roman" pitchFamily="18" charset="0"/>
            </a:endParaRPr>
          </a:p>
        </p:txBody>
      </p:sp>
      <p:pic>
        <p:nvPicPr>
          <p:cNvPr id="7" name="Picture 4" descr="&amp;Kcy;&amp;acy;&amp;rcy;&amp;tcy;&amp;icy;&amp;ncy;&amp;kcy;&amp;icy; &amp;pcy;&amp;ocy; &amp;zcy;&amp;acy;&amp;pcy;&amp;rcy;&amp;ocy;&amp;scy;&amp;ucy; &amp;pcy;&amp;dcy;&amp;dcy; &amp;dcy;&amp;lcy;&amp;yacy; &amp;dcy;&amp;iecy;&amp;tcy;&amp;iecy;&amp;jcy; &amp;pcy;&amp;iecy;&amp;shcy;&amp;iecy;&amp;khcy;&amp;ocy;&amp;dcy;&amp;ncy;&amp;ycy;&amp;jcy; &amp;pcy;&amp;iecy;&amp;rcy;&amp;iecy;&amp;khcy;&amp;ocy;&amp;d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780928"/>
            <a:ext cx="6696744" cy="37669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&amp;Kcy;&amp;acy;&amp;rcy;&amp;tcy;&amp;icy;&amp;ncy;&amp;kcy;&amp;icy; &amp;pcy;&amp;ocy; &amp;zcy;&amp;acy;&amp;pcy;&amp;rcy;&amp;ocy;&amp;scy;&amp;ucy; &amp;pcy;&amp;dcy;&amp;dcy; &amp;dcy;&amp;lcy;&amp;yacy; &amp;dcy;&amp;iecy;&amp;tcy;&amp;iecy;&amp;jcy; &amp;scy;&amp;vcy;&amp;iecy;&amp;tcy;&amp;ocy;&amp;fcy;&amp;ocy;&amp;r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7" y="188640"/>
            <a:ext cx="5101813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http://nachalo4ka.ru/wp-content/uploads/2014/11/svetofor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38766"/>
            <a:ext cx="2496790" cy="34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339" y="2132856"/>
            <a:ext cx="6265506" cy="4476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907704" y="260648"/>
            <a:ext cx="7128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Делаем ребятам предостережение:</a:t>
            </a:r>
            <a:b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Выучите срочно правила движения!</a:t>
            </a:r>
            <a:b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Чтоб не волновались каждый день родители,</a:t>
            </a:r>
            <a:b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4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Чтоб  спокойны были за рулем водители!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7744" y="116633"/>
            <a:ext cx="6768752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Всем, кто хочет быть здоровым,</a:t>
            </a:r>
            <a:b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Всем без исключения,</a:t>
            </a:r>
            <a:b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Нужно помнить, нужно знать</a:t>
            </a:r>
            <a:b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28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Правила движения!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Picture 2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994070"/>
            <a:ext cx="6635623" cy="4691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70192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60649"/>
            <a:ext cx="79208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Регулировщик нам поможет,</a:t>
            </a:r>
            <a:b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И жезлом нам маршрут проложит.</a:t>
            </a:r>
            <a:b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Своеобразный код подаст,</a:t>
            </a:r>
            <a:b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</a:br>
            <a:r>
              <a:rPr kumimoji="0" lang="ru-RU" sz="3200" b="1" i="0" u="none" strike="noStrike" kern="0" cap="none" spc="0" normalizeH="0" baseline="0" noProof="0" dirty="0" smtClean="0">
                <a:ln w="6350"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702030302020204" pitchFamily="66" charset="0"/>
                <a:ea typeface="+mj-ea"/>
                <a:cs typeface="+mj-cs"/>
              </a:rPr>
              <a:t>Проехать всем машинам даст.</a:t>
            </a:r>
            <a:endParaRPr kumimoji="0" lang="ru-RU" sz="18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3" name="Picture 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508500"/>
            <a:ext cx="2368317" cy="30546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503462"/>
            <a:ext cx="3168352" cy="4115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137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260649"/>
            <a:ext cx="7200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ea typeface="+mj-ea"/>
                <a:cs typeface="Times New Roman" pitchFamily="18" charset="0"/>
              </a:rPr>
              <a:t>Как обучить ребенка ПДД:</a:t>
            </a:r>
            <a:endParaRPr lang="ru-RU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836712"/>
            <a:ext cx="77768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При выходе из дома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у подъезда дома возможно движение, сразу обратите внимание ребенка, нет ли приближающегося транспорта</a:t>
            </a:r>
          </a:p>
          <a:p>
            <a:pPr marL="457200" lvl="0" indent="-4572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у подъезда стоят транспортные средства или растут деревья, приостановите свое движение и оглядитесь – нет ли </a:t>
            </a: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опасности.</a:t>
            </a:r>
          </a:p>
          <a:p>
            <a:pPr marL="106363" indent="0">
              <a:buFont typeface="Arial" charset="0"/>
              <a:buNone/>
            </a:pP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При движении по тротуару</a:t>
            </a:r>
            <a:r>
              <a:rPr lang="ru-RU" sz="2400" b="1" i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:</a:t>
            </a:r>
            <a:r>
              <a:rPr lang="ru-RU" sz="24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 </a:t>
            </a:r>
          </a:p>
          <a:p>
            <a:pPr marL="449263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Придерживайтесь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правой стороны </a:t>
            </a:r>
          </a:p>
          <a:p>
            <a:pPr marL="449263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Взрослый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должен находиться со стороны проезжей части</a:t>
            </a:r>
          </a:p>
          <a:p>
            <a:pPr marL="449263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Если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тротуар находится рядом с дорогой, родители должны держать ребенка за руку</a:t>
            </a:r>
          </a:p>
          <a:p>
            <a:pPr marL="449263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Приучите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ребенка, идя по тротуару, внимательно наблюдать за выездом машин со двора</a:t>
            </a:r>
          </a:p>
          <a:p>
            <a:pPr marL="449263" indent="-342900" algn="just">
              <a:buFont typeface="Wingdings" panose="05000000000000000000" pitchFamily="2" charset="2"/>
              <a:buChar char="Ø"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приучайте детей выходить на проезжую часть, санки везите только по тротуару. </a:t>
            </a:r>
          </a:p>
          <a:p>
            <a:pPr marL="106363" indent="0">
              <a:buFont typeface="Arial" charset="0"/>
              <a:buNone/>
            </a:pPr>
            <a:r>
              <a:rPr lang="ru-RU" sz="1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457200" lvl="0" indent="-4572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sz="2000" b="1" dirty="0" smtClean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  <a:p>
            <a:pPr marL="457200" lvl="0" indent="-4572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20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872" y="3933057"/>
            <a:ext cx="3240360" cy="279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907704" y="332656"/>
            <a:ext cx="67687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Готовясь перейти дорогу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Остановитесь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, осмотрите проезжую часть.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Развивайте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у ребенка наблюдательность за дорогой.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Подчеркивайте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свои движения: поворот головы для осмотра дороги. Остановку для осмотра дороги, остановку для пропуска автомобилей.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Учите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ребенка всматриваться вдаль, различать приближающиеся машины.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Wingdings" panose="05000000000000000000" pitchFamily="2" charset="2"/>
              <a:buChar char="Ø"/>
              <a:defRPr/>
            </a:pPr>
            <a:r>
              <a:rPr lang="ru-RU" sz="2000" b="1" dirty="0" smtClean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Не </a:t>
            </a:r>
            <a:r>
              <a:rPr lang="ru-RU" sz="2000" b="1" dirty="0">
                <a:solidFill>
                  <a:srgbClr val="C00000"/>
                </a:solidFill>
                <a:latin typeface="Comic Sans MS" panose="030F0702030302020204" pitchFamily="66" charset="0"/>
                <a:cs typeface="Times New Roman" pitchFamily="18" charset="0"/>
              </a:rPr>
              <a:t>стойте с ребенком на краю тротуара.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209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Comic Sans MS</vt:lpstr>
      <vt:lpstr>Times New Roman</vt:lpstr>
      <vt:lpstr>Wingdings</vt:lpstr>
      <vt:lpstr>Тема Office</vt:lpstr>
      <vt:lpstr>Азбука безопасности дорожного движения!</vt:lpstr>
      <vt:lpstr>Презентация PowerPoint</vt:lpstr>
      <vt:lpstr>Важный знак стоит у сада, Каждый это знает. Тормозят машины сразу, детей всех пропускают!!!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Берегите себя и своих близких и не забывайте,  что самая доходчивая форма обучения –  личный пример!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Asus</cp:lastModifiedBy>
  <cp:revision>16</cp:revision>
  <dcterms:created xsi:type="dcterms:W3CDTF">2011-01-05T10:28:03Z</dcterms:created>
  <dcterms:modified xsi:type="dcterms:W3CDTF">2019-09-16T10:40:20Z</dcterms:modified>
</cp:coreProperties>
</file>