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2EC7D-56DA-4A04-8496-6F76D02A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8796AA-59A4-40A0-BBB0-6494D77E5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54767E-32C0-4EE9-8D26-1013019F8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2EEA-D3BE-47F6-8E6E-42C770361152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96DF6-B181-436D-BFFE-608E29E1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5C008-4B38-419C-8894-E3C9357A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ECB6-6832-4E96-97D4-AF7C3EAB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3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E6A55-035F-4C93-8EDE-D6B1705C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50520A-0ABC-49C3-9DAF-D45FAD44E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69A0B5-3542-40C3-903B-F26037CF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2EEA-D3BE-47F6-8E6E-42C770361152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A8B4A5-B209-4CC4-9A18-22FAD538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4EBEBF-C000-41B1-804F-AC6D8440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ECB6-6832-4E96-97D4-AF7C3EAB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63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040A23-CDF3-4EE3-8598-00C6A3BDF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30C0A7-0E28-4143-A9DB-26D12407F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D3E54D-0C94-46C5-B3B0-B8B6601D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2EEA-D3BE-47F6-8E6E-42C770361152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773A40-FAE2-4801-8C2D-CF23DF2D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C31EFC-4D23-4F70-B927-B2C10856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ECB6-6832-4E96-97D4-AF7C3EAB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6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950D3-FB8B-4D7B-A46F-3A4C11F1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7A147-E18D-43BA-BCE8-BC6E7DD96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93C664-BA29-4509-95A7-C3B95696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2EEA-D3BE-47F6-8E6E-42C770361152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0A27A-2CC5-490A-83DF-7B7FF86D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036EF-98F3-4B0D-B01F-7848D9E8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ECB6-6832-4E96-97D4-AF7C3EAB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2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3A1C-E3D8-4765-BD2B-8D34005F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F7B263-ECAE-4803-AD6A-1418095D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A6C899-3BBF-4EBF-9717-27412F1D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2EEA-D3BE-47F6-8E6E-42C770361152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3EB20B-FAE6-498C-B3A0-F660DAF8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7D8829-9547-40DB-A736-FC19B723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ECB6-6832-4E96-97D4-AF7C3EAB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2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742B6-DA4F-4178-A899-04AF503C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F99ED-0D50-47D0-A77B-10F120A53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EC5E27-1E22-4A99-B921-C89F76EF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BA688F-6082-4EAF-89A7-088830E2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2EEA-D3BE-47F6-8E6E-42C770361152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950BA7-EFA9-4F9C-8346-8253C39B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386423-374C-4E64-9E23-E68404DE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ECB6-6832-4E96-97D4-AF7C3EAB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9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B1DED-4F4F-4CB8-A111-1E61EE84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2A8F6A-05EC-47A9-B1AB-36F360F7E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B851-876F-427F-B2B4-63A97EE3D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D9CD6D-429C-471C-AE78-B6B3EF184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955D42-2F97-4C7A-B025-0BBEE7860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ABC864-BAF0-47D4-8429-8D1EAD8D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2EEA-D3BE-47F6-8E6E-42C770361152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23941C-C2ED-4C84-8D7A-B1552803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EDF71F-E0BF-44F6-9EDB-9B919202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ECB6-6832-4E96-97D4-AF7C3EAB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0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7D603-DF38-429B-8645-B3A247D5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72DB25-97B9-4826-AD07-86292D60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2EEA-D3BE-47F6-8E6E-42C770361152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D341B4-EDE1-4E16-BA98-AB82D2D5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B6CD0A-C0EA-45B3-ABFC-E44B2EE2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ECB6-6832-4E96-97D4-AF7C3EAB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8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4894D4-25F5-4EBE-9592-BFB8F07E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2EEA-D3BE-47F6-8E6E-42C770361152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08983C-2BA2-4C26-87D9-D7CEBB85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222547-35DB-463B-A112-910DDF27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ECB6-6832-4E96-97D4-AF7C3EAB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3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4D9A9-2062-4EF5-99A8-76B50362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AA0F7B-BD82-4C1B-A1D8-AFEC20DEC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14D46A-6E34-49F4-AF7B-3A3BB2CB2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3AC14C-BBE9-4988-BE00-C31F058E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2EEA-D3BE-47F6-8E6E-42C770361152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A9E549-A99B-4096-9F3E-394562424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E66DE-0ADF-419C-A2C6-5D76C4DE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ECB6-6832-4E96-97D4-AF7C3EAB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A0F08-5FCB-447D-A226-7A5D8EDA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BBFBE6-334A-44AA-8478-8C761762F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FD54F3-7275-411B-9BE4-FB0E10774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BC7FF1-CACC-443C-AE96-7B6CD574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2EEA-D3BE-47F6-8E6E-42C770361152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9E7A8-0027-48CE-9A1A-AEDDB840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4C9AF3-5E3F-4DFD-9D4C-7F44C17E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ECB6-6832-4E96-97D4-AF7C3EAB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C2E41-89FC-4C1A-88AA-C21D7A81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DA173A-3011-4178-8421-5402F24F1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6EF087-B458-41E6-8126-8240F68BC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32EEA-D3BE-47F6-8E6E-42C770361152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70F0A-13D1-450D-9D4C-46D408A06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CDD323-D8DA-4F25-B41F-DF04535C7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9ECB6-6832-4E96-97D4-AF7C3EAB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4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2FB59-E766-48F3-A6FE-02682BD00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9378" y="1777118"/>
            <a:ext cx="7100712" cy="2387600"/>
          </a:xfrm>
        </p:spPr>
        <p:txBody>
          <a:bodyPr/>
          <a:lstStyle/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«Почемучки и следопыты»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556A86-7E32-4F01-8951-15150A171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8444" y="5950126"/>
            <a:ext cx="5689600" cy="800629"/>
          </a:xfrm>
        </p:spPr>
        <p:txBody>
          <a:bodyPr/>
          <a:lstStyle/>
          <a:p>
            <a:pPr algn="l"/>
            <a:r>
              <a:rPr lang="ru-RU" dirty="0"/>
              <a:t>Выполнила: воспитатель А. И. Зеленина</a:t>
            </a:r>
          </a:p>
        </p:txBody>
      </p:sp>
    </p:spTree>
    <p:extLst>
      <p:ext uri="{BB962C8B-B14F-4D97-AF65-F5344CB8AC3E}">
        <p14:creationId xmlns:p14="http://schemas.microsoft.com/office/powerpoint/2010/main" val="352815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4BB6C-D9A4-4A15-8BFA-9E74FBF4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48" y="1065769"/>
            <a:ext cx="6880761" cy="539440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«Таяние льда».</a:t>
            </a:r>
            <a:br>
              <a:rPr lang="ru-RU" sz="3600" dirty="0"/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Накрыть стакан кусочком марли, закрепив её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резиночкой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по краям. Положить на марлю кусочек сосульки. Поставить посуду со льдом в тёплое место. Сосулька уменьшается, вода в стакане прибавляется. После того, как сосулька растает полностью, подчеркнуть, что вода была в твёрдом состоянии, а перешла в жидкое.</a:t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/>
            </a:b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CCB6F8-7162-4943-AFB9-A2BAE47EF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92" y="1235034"/>
            <a:ext cx="4928260" cy="55738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169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706B7-BECE-4DAA-9867-EDCBC0C7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4" y="3179577"/>
            <a:ext cx="5835733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«Проходит ли вода через песок и глину?»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В стаканы помещаются песок и глина. Наливают на них воду и смотрят, что из них хорошо пропускает воду. Как думаете, почему через песок вода проходит, а через глину</a:t>
            </a:r>
            <a:b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нет?</a:t>
            </a:r>
            <a:b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Вывод: песок хорошо пропускает воду, потому что песчинки не скреплены между собой, рассыпаются, между ними есть свободное место. Глина не пропускает воду.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F17AF5-9BBE-40DD-9541-F62D3CAF7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46" y="2792310"/>
            <a:ext cx="5295900" cy="3971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851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3EDC-DC67-42EC-9069-299CF557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89572"/>
            <a:ext cx="6828312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 «Тонут ли камни в воде?»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Дети берут банку с водой и осторожно кладут один камень в воду. Наблюдают. Делятся результатом опыта. Воспитатель обращает внимание на дополнительные явления – по воде пошли круги, цвет камня изменился, стал более ярким.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 Вывод: камни тонут в воде, потому что они тяжелые, и плотные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4C2325-E33D-465A-AC63-74CBD7871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23" y="3132076"/>
            <a:ext cx="4796444" cy="35994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716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97064-BAE4-4E05-9722-34F41BB2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1" y="3181855"/>
            <a:ext cx="6049489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«Могут ли камни менять цвет?»</a:t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Один камень положить в воду и обратить внимание на него. Достать камень из воды. Какой он? (Мокрый.) Сравнить с камнем, который лежит на салфетке. Чем они отличаются? (Цветом.)</a:t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Вывод: Мокрый камень темнее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985ADE-DB6D-4354-9C25-A07CAB711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75604"/>
            <a:ext cx="5969330" cy="3982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561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461BD-5333-41E6-B5CD-CB7A4034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72700"/>
            <a:ext cx="7220197" cy="132556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Опыт «Из чего состоят песок и глина?»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Рассматривание песчинок и глины с помощью увеличительного стекла.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Из чего состоит песок? /Песок состоит из очень мелких 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зернышек – песчинок.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Как они выглядят? / Они очень маленькие, круглые.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Из чего состоит глина? Видны ли такие же частички в глине?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песке каждая песчинка лежит отдельно, она не прилипает к своим «соседкам», а глина состоит из слипшихся очень мелких частиц. Пылинки с глины намного мельче песчинок.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песок состоит из песчинок, которые не прилипают друг к другу, а глина – из мелких частичек, которые как будто крепко взялись за руки и прижались друг к другу. Поэтому песочные фигурки так легко рассыпаются, а глиняные не рассыпаются.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1D14E9-3AE7-4815-896F-DA34B3BD1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70" y="3987113"/>
            <a:ext cx="4886696" cy="27976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145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5F183-33B1-4133-B65B-75F7D009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83" y="2906444"/>
            <a:ext cx="5799117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«Сухой из воды»</a:t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Детям предлагается перевернуть стакан вверх дном и медленно опустить его в банку. Обратить внимание детей на то, что стакан нужно держать ровно. Что получается? Попадает ли вода в стакан? Почему нет?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Вывод: в стакане есть воздух, он не пускает туда воду.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792A51-467B-48E7-BC76-0E6474371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26" y="3550723"/>
            <a:ext cx="5600650" cy="3185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676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B51D093-6869-425F-9E12-7B23A385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79" y="1520042"/>
            <a:ext cx="8051470" cy="1819275"/>
          </a:xfrm>
        </p:spPr>
        <p:txBody>
          <a:bodyPr>
            <a:normAutofit/>
          </a:bodyPr>
          <a:lstStyle/>
          <a:p>
            <a:pPr algn="ctr"/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Спасибо!!!</a:t>
            </a:r>
          </a:p>
        </p:txBody>
      </p:sp>
    </p:spTree>
    <p:extLst>
      <p:ext uri="{BB962C8B-B14F-4D97-AF65-F5344CB8AC3E}">
        <p14:creationId xmlns:p14="http://schemas.microsoft.com/office/powerpoint/2010/main" val="666342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61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«Почемучки и следопыты»</vt:lpstr>
      <vt:lpstr>Опыт «Таяние льда». Накрыть стакан кусочком марли, закрепив её резиночкой по краям. Положить на марлю кусочек сосульки. Поставить посуду со льдом в тёплое место. Сосулька уменьшается, вода в стакане прибавляется. После того, как сосулька растает полностью, подчеркнуть, что вода была в твёрдом состоянии, а перешла в жидкое.  </vt:lpstr>
      <vt:lpstr>Опыт «Проходит ли вода через песок и глину?» В стаканы помещаются песок и глина. Наливают на них воду и смотрят, что из них хорошо пропускает воду. Как думаете, почему через песок вода проходит, а через глину нет? Вывод: песок хорошо пропускает воду, потому что песчинки не скреплены между собой, рассыпаются, между ними есть свободное место. Глина не пропускает воду. </vt:lpstr>
      <vt:lpstr>Опыт  «Тонут ли камни в воде?» Дети берут банку с водой и осторожно кладут один камень в воду. Наблюдают. Делятся результатом опыта. Воспитатель обращает внимание на дополнительные явления – по воде пошли круги, цвет камня изменился, стал более ярким.  Вывод: камни тонут в воде, потому что они тяжелые, и плотные</vt:lpstr>
      <vt:lpstr>Опыт «Могут ли камни менять цвет?» Один камень положить в воду и обратить внимание на него. Достать камень из воды. Какой он? (Мокрый.) Сравнить с камнем, который лежит на салфетке. Чем они отличаются? (Цветом.) Вывод: Мокрый камень темнее. </vt:lpstr>
      <vt:lpstr>Опыт «Из чего состоят песок и глина?» Рассматривание песчинок и глины с помощью увеличительного стекла. - Из чего состоит песок? /Песок состоит из очень мелких зернышек – песчинок. - Как они выглядят? / Они очень маленькие, круглые. - Из чего состоит глина? Видны ли такие же частички в глине? В песке каждая песчинка лежит отдельно, она не прилипает к своим «соседкам», а глина состоит из слипшихся очень мелких частиц. Пылинки с глины намного мельче песчинок. Вывод: песок состоит из песчинок, которые не прилипают друг к другу, а глина – из мелких частичек, которые как будто крепко взялись за руки и прижались друг к другу. Поэтому песочные фигурки так легко рассыпаются, а глиняные не рассыпаются. </vt:lpstr>
      <vt:lpstr>Опыт «Сухой из воды» Детям предлагается перевернуть стакан вверх дном и медленно опустить его в банку. Обратить внимание детей на то, что стакан нужно держать ровно. Что получается? Попадает ли вода в стакан? Почему нет? Вывод: в стакане есть воздух, он не пускает туда воду. </vt:lpstr>
      <vt:lpstr>Спасибо!!!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«Почемучки и следопыты»</dc:title>
  <dc:creator>DELL 1</dc:creator>
  <cp:lastModifiedBy>DELL 1</cp:lastModifiedBy>
  <cp:revision>6</cp:revision>
  <dcterms:created xsi:type="dcterms:W3CDTF">2022-01-13T08:12:29Z</dcterms:created>
  <dcterms:modified xsi:type="dcterms:W3CDTF">2022-01-18T07:33:08Z</dcterms:modified>
</cp:coreProperties>
</file>