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unknown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80" r:id="rId2"/>
    <p:sldId id="257" r:id="rId3"/>
    <p:sldId id="272" r:id="rId4"/>
    <p:sldId id="261" r:id="rId5"/>
    <p:sldId id="263" r:id="rId6"/>
    <p:sldId id="264" r:id="rId7"/>
    <p:sldId id="265" r:id="rId8"/>
    <p:sldId id="267" r:id="rId9"/>
    <p:sldId id="268" r:id="rId10"/>
    <p:sldId id="276" r:id="rId11"/>
    <p:sldId id="277" r:id="rId12"/>
    <p:sldId id="279" r:id="rId13"/>
    <p:sldId id="278" r:id="rId14"/>
    <p:sldId id="275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63" autoAdjust="0"/>
    <p:restoredTop sz="94670" autoAdjust="0"/>
  </p:normalViewPr>
  <p:slideViewPr>
    <p:cSldViewPr>
      <p:cViewPr varScale="1">
        <p:scale>
          <a:sx n="70" d="100"/>
          <a:sy n="70" d="100"/>
        </p:scale>
        <p:origin x="-1068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18251-7294-49CB-9CF4-DF056542FBD2}" type="datetimeFigureOut">
              <a:rPr lang="ru-RU" smtClean="0"/>
              <a:pPr/>
              <a:t>15.03.2020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4A0891-E399-4F6C-8DA4-ABC26E93C5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5812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4A0891-E399-4F6C-8DA4-ABC26E93C536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45698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15.03.2020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9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1.wav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1.mp3"/><Relationship Id="rId6" Type="http://schemas.openxmlformats.org/officeDocument/2006/relationships/image" Target="../media/image3.png"/><Relationship Id="rId5" Type="http://schemas.microsoft.com/office/2007/relationships/media" Target="../media/media1.mp3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5.mp3"/><Relationship Id="rId1" Type="http://schemas.openxmlformats.org/officeDocument/2006/relationships/video" Target="../media/media4.mp4"/><Relationship Id="rId6" Type="http://schemas.microsoft.com/office/2007/relationships/media" Target="../media/media5.mp3"/><Relationship Id="rId5" Type="http://schemas.openxmlformats.org/officeDocument/2006/relationships/image" Target="../media/image18.png"/><Relationship Id="rId4" Type="http://schemas.microsoft.com/office/2007/relationships/media" Target="../media/media4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g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233" y="3789040"/>
            <a:ext cx="3419872" cy="2564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233" y="260648"/>
            <a:ext cx="3611893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53494"/>
            <a:ext cx="3611893" cy="270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829" y="3775680"/>
            <a:ext cx="3581603" cy="2686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160" y="116632"/>
            <a:ext cx="2459765" cy="1844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6536" y="4812434"/>
            <a:ext cx="2681012" cy="2010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996683"/>
            <a:ext cx="3385077" cy="2516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8058844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5177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243" y="3965458"/>
            <a:ext cx="1054610" cy="15240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252278"/>
            <a:ext cx="1058057" cy="15121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3" y="3212976"/>
            <a:ext cx="1219202" cy="15240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123" y="2132856"/>
            <a:ext cx="649614" cy="5148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8560" y="-536962"/>
            <a:ext cx="3168352" cy="31762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693969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14" descr="C:\Documents and Settings\Интернет\Мои документы\для мамы\raznoe_03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85850" y="0"/>
            <a:ext cx="10972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285984" y="5000636"/>
            <a:ext cx="5643602" cy="1285885"/>
          </a:xfrm>
          <a:prstGeom prst="rect">
            <a:avLst/>
          </a:prstGeom>
          <a:noFill/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prstTxWarp prst="textWave4">
              <a:avLst/>
            </a:prstTxWarp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+mj-lt"/>
              </a:rPr>
              <a:t>Путешествие в страну Красивой речи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  <a:latin typeface="+mj-lt"/>
            </a:endParaRPr>
          </a:p>
        </p:txBody>
      </p:sp>
      <p:pic>
        <p:nvPicPr>
          <p:cNvPr id="6" name="Volshebnaya_fleyta.__YEtnicheskaya_muzika-(mp3-mus.net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9468544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9118923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  <p:sndAc>
          <p:stSnd>
            <p:snd r:embed="rId7" name="chimes.wav"/>
          </p:stSnd>
        </p:sndAc>
      </p:transition>
    </mc:Choice>
    <mc:Fallback>
      <p:transition spd="slow">
        <p:dissolv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03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5177" cy="6858000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243" y="3965458"/>
            <a:ext cx="1054610" cy="152400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5252278"/>
            <a:ext cx="1058057" cy="15121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043" y="3212976"/>
            <a:ext cx="1219202" cy="15240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123" y="2132856"/>
            <a:ext cx="649614" cy="5148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330614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p\Desktop\Развитие речи\Для презентации\Рисунок2.jpg"/>
          <p:cNvPicPr>
            <a:picLocks noChangeAspect="1" noChangeArrowheads="1"/>
          </p:cNvPicPr>
          <p:nvPr/>
        </p:nvPicPr>
        <p:blipFill>
          <a:blip r:embed="rId2" cstate="print">
            <a:lum contrast="11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573016"/>
            <a:ext cx="1192932" cy="14701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006339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hp\Desktop\Развитие речи\Для презентации\Рисунок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-9525"/>
            <a:ext cx="9218613" cy="68786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24444357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0512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002654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181330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144000" cy="69516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612" y="7707"/>
            <a:ext cx="936104" cy="8362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068762"/>
            <a:ext cx="1746736" cy="26089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797375"/>
            <a:ext cx="1224136" cy="110172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0351739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азвивающий фильм для детей, времена года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Весенняя капель - мелодия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88424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251876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44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592</TotalTime>
  <Words>6</Words>
  <Application>Microsoft Office PowerPoint</Application>
  <PresentationFormat>Экран (4:3)</PresentationFormat>
  <Paragraphs>2</Paragraphs>
  <Slides>14</Slides>
  <Notes>1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Галина</dc:creator>
  <cp:lastModifiedBy>Admin</cp:lastModifiedBy>
  <cp:revision>36</cp:revision>
  <dcterms:created xsi:type="dcterms:W3CDTF">2016-04-17T04:36:34Z</dcterms:created>
  <dcterms:modified xsi:type="dcterms:W3CDTF">2020-03-15T07:32:09Z</dcterms:modified>
</cp:coreProperties>
</file>